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E5799-FA01-4A91-9A61-C0B2986D26BF}" type="doc">
      <dgm:prSet loTypeId="urn:microsoft.com/office/officeart/2005/8/layout/radial1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7271C84-D5EA-4AA1-A6AB-53B94340A71A}">
      <dgm:prSet phldrT="[Текст]" custT="1"/>
      <dgm:spPr>
        <a:xfrm>
          <a:off x="2781059" y="1421846"/>
          <a:ext cx="1208884" cy="1208884"/>
        </a:xfrm>
        <a:prstGeom prst="ellipse">
          <a:avLst/>
        </a:prstGeom>
        <a:solidFill>
          <a:srgbClr val="BF654C">
            <a:alpha val="8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200" b="1" smtClean="0">
              <a:solidFill>
                <a:srgbClr val="FFFFFF"/>
              </a:solidFill>
              <a:latin typeface="Corbel"/>
              <a:ea typeface="+mn-ea"/>
              <a:cs typeface="+mn-cs"/>
            </a:rPr>
            <a:t>Затейники</a:t>
          </a:r>
          <a:endParaRPr lang="ru-RU" sz="1200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8802F5C2-CB80-4A75-BFE2-9087D7A44A3A}" type="parTrans" cxnId="{67AEF22E-8F89-45D8-95D4-E6CE7360DE1F}">
      <dgm:prSet/>
      <dgm:spPr/>
      <dgm:t>
        <a:bodyPr/>
        <a:lstStyle/>
        <a:p>
          <a:endParaRPr lang="ru-RU"/>
        </a:p>
      </dgm:t>
    </dgm:pt>
    <dgm:pt modelId="{C92C4A54-9658-4651-ACC8-0CEC76016342}" type="sibTrans" cxnId="{67AEF22E-8F89-45D8-95D4-E6CE7360DE1F}">
      <dgm:prSet/>
      <dgm:spPr/>
      <dgm:t>
        <a:bodyPr/>
        <a:lstStyle/>
        <a:p>
          <a:endParaRPr lang="ru-RU"/>
        </a:p>
      </dgm:t>
    </dgm:pt>
    <dgm:pt modelId="{DAFB760A-1020-4972-950D-77951C364331}">
      <dgm:prSet phldrT="[Текст]" custT="1"/>
      <dgm:spPr>
        <a:xfrm>
          <a:off x="2732707" y="97989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ru-RU" sz="1800" b="1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игры</a:t>
          </a:r>
          <a:endParaRPr lang="ru-RU" sz="1800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A73B3EF7-FF87-488C-89A6-FAD7A6634E24}" type="parTrans" cxnId="{49BDE916-34B3-4F25-81C0-82E7AA116F10}">
      <dgm:prSet/>
      <dgm:spPr>
        <a:xfrm rot="16074498">
          <a:off x="3303397" y="1348100"/>
          <a:ext cx="115855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115855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A4662D3B-3A65-4199-ADA2-816AC06D0491}" type="sibTrans" cxnId="{49BDE916-34B3-4F25-81C0-82E7AA116F10}">
      <dgm:prSet/>
      <dgm:spPr/>
      <dgm:t>
        <a:bodyPr/>
        <a:lstStyle/>
        <a:p>
          <a:endParaRPr lang="ru-RU"/>
        </a:p>
      </dgm:t>
    </dgm:pt>
    <dgm:pt modelId="{11372DB3-A0AC-4D4A-986D-64CDA9F649DA}">
      <dgm:prSet phldrT="[Текст]" custT="1"/>
      <dgm:spPr>
        <a:xfrm>
          <a:off x="2741226" y="3146331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24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800" b="1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страх</a:t>
          </a:r>
          <a:endParaRPr lang="ru-RU" sz="1800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DC8E99BB-36C1-4DEB-A693-0F86DC0D3850}" type="parTrans" cxnId="{72D36418-9F7B-495D-BCB5-04C18C73E6C5}">
      <dgm:prSet/>
      <dgm:spPr>
        <a:xfrm rot="5479391">
          <a:off x="3107555" y="2872271"/>
          <a:ext cx="516059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516059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3A3217D7-D1D5-4A0D-B5CC-E9FFE5B7AC0A}" type="sibTrans" cxnId="{72D36418-9F7B-495D-BCB5-04C18C73E6C5}">
      <dgm:prSet/>
      <dgm:spPr/>
      <dgm:t>
        <a:bodyPr/>
        <a:lstStyle/>
        <a:p>
          <a:endParaRPr lang="ru-RU"/>
        </a:p>
      </dgm:t>
    </dgm:pt>
    <dgm:pt modelId="{BD9C3284-74E3-457E-A5B6-82BA6ACE4799}">
      <dgm:prSet phldrT="[Текст]" custT="1"/>
      <dgm:spPr>
        <a:xfrm>
          <a:off x="4102544" y="2360373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32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smtClean="0">
              <a:solidFill>
                <a:srgbClr val="FFFFFF"/>
              </a:solidFill>
              <a:latin typeface="Corbel"/>
              <a:ea typeface="+mn-ea"/>
              <a:cs typeface="+mn-cs"/>
            </a:rPr>
            <a:t>Три поросёнка</a:t>
          </a:r>
          <a:endParaRPr lang="ru-RU" sz="1400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62A64E77-4C48-4698-B9FF-097F48E408B9}" type="parTrans" cxnId="{993872E6-18B5-450B-BC97-6E9C25BDC371}">
      <dgm:prSet/>
      <dgm:spPr>
        <a:xfrm rot="2122956">
          <a:off x="3840260" y="2479292"/>
          <a:ext cx="411966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411966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617FA9EC-E788-4087-97C0-E158C998C33B}" type="sibTrans" cxnId="{993872E6-18B5-450B-BC97-6E9C25BDC371}">
      <dgm:prSet/>
      <dgm:spPr/>
      <dgm:t>
        <a:bodyPr/>
        <a:lstStyle/>
        <a:p>
          <a:endParaRPr lang="ru-RU"/>
        </a:p>
      </dgm:t>
    </dgm:pt>
    <dgm:pt modelId="{26BB1C85-B45B-4F55-99CB-3ED50749D54F}">
      <dgm:prSet phldrT="[Текст]"/>
      <dgm:spPr>
        <a:xfrm>
          <a:off x="4102544" y="788459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40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ru-RU" b="1" smtClean="0">
              <a:solidFill>
                <a:srgbClr val="FFFFFF"/>
              </a:solidFill>
              <a:latin typeface="Corbel"/>
              <a:ea typeface="+mn-ea"/>
              <a:cs typeface="+mn-cs"/>
            </a:rPr>
            <a:t>домик</a:t>
          </a:r>
          <a:endParaRPr lang="ru-RU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E3C76102-D24E-4E11-A541-13874758AACB}" type="parTrans" cxnId="{E6807B9F-B9B6-44E0-8D72-EB2576BA567D}">
      <dgm:prSet/>
      <dgm:spPr>
        <a:xfrm rot="20063498">
          <a:off x="3917968" y="1693335"/>
          <a:ext cx="256551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256551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D28A74E1-DCD7-4C81-98EF-D3DCDF4D92D2}" type="sibTrans" cxnId="{E6807B9F-B9B6-44E0-8D72-EB2576BA567D}">
      <dgm:prSet/>
      <dgm:spPr/>
      <dgm:t>
        <a:bodyPr/>
        <a:lstStyle/>
        <a:p>
          <a:endParaRPr lang="ru-RU"/>
        </a:p>
      </dgm:t>
    </dgm:pt>
    <dgm:pt modelId="{6BFAD41A-17FA-48D8-9DC8-5CF6635AD009}">
      <dgm:prSet/>
      <dgm:spPr>
        <a:xfrm>
          <a:off x="2732707" y="97989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endParaRPr lang="ru-RU" sz="1100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4A2211FD-79E3-464E-A686-39872F284155}" type="parTrans" cxnId="{3395756A-228F-43FC-ACEC-B9B4BB9F4EB3}">
      <dgm:prSet/>
      <dgm:spPr/>
      <dgm:t>
        <a:bodyPr/>
        <a:lstStyle/>
        <a:p>
          <a:endParaRPr lang="ru-RU"/>
        </a:p>
      </dgm:t>
    </dgm:pt>
    <dgm:pt modelId="{D3364DF2-5133-4B5E-BD9B-B1F8CC79D8E6}" type="sibTrans" cxnId="{3395756A-228F-43FC-ACEC-B9B4BB9F4EB3}">
      <dgm:prSet/>
      <dgm:spPr/>
      <dgm:t>
        <a:bodyPr/>
        <a:lstStyle/>
        <a:p>
          <a:endParaRPr lang="ru-RU"/>
        </a:p>
      </dgm:t>
    </dgm:pt>
    <dgm:pt modelId="{CA3176C3-3A93-4AF5-857B-FC891EFD2783}">
      <dgm:prSet custT="1"/>
      <dgm:spPr>
        <a:xfrm>
          <a:off x="1379909" y="788459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8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ru-RU" sz="2000" b="1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юмор</a:t>
          </a:r>
          <a:endParaRPr lang="ru-RU" sz="2000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B804D974-A73B-42B8-B8DB-6655482A807C}" type="parTrans" cxnId="{0452751C-B672-44F7-B612-42C727BBC806}">
      <dgm:prSet/>
      <dgm:spPr>
        <a:xfrm rot="12259515">
          <a:off x="2520538" y="1693335"/>
          <a:ext cx="328776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328776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74AA38E2-2096-4EDC-A779-5E6F9359C53D}" type="sibTrans" cxnId="{0452751C-B672-44F7-B612-42C727BBC806}">
      <dgm:prSet/>
      <dgm:spPr/>
      <dgm:t>
        <a:bodyPr/>
        <a:lstStyle/>
        <a:p>
          <a:endParaRPr lang="ru-RU"/>
        </a:p>
      </dgm:t>
    </dgm:pt>
    <dgm:pt modelId="{605A03B8-0B8D-4BE5-AB22-C56445274FD5}">
      <dgm:prSet custT="1"/>
      <dgm:spPr>
        <a:xfrm>
          <a:off x="1379909" y="2360373"/>
          <a:ext cx="1208884" cy="1208884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16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smtClean="0">
              <a:solidFill>
                <a:srgbClr val="FFFFFF"/>
              </a:solidFill>
              <a:latin typeface="Corbel"/>
              <a:ea typeface="+mn-ea"/>
              <a:cs typeface="+mn-cs"/>
            </a:rPr>
            <a:t>фантазия</a:t>
          </a:r>
          <a:endParaRPr lang="ru-RU" sz="1400" b="1" dirty="0">
            <a:solidFill>
              <a:srgbClr val="FFFFFF"/>
            </a:solidFill>
            <a:latin typeface="Corbel"/>
            <a:ea typeface="+mn-ea"/>
            <a:cs typeface="+mn-cs"/>
          </a:endParaRPr>
        </a:p>
      </dgm:t>
    </dgm:pt>
    <dgm:pt modelId="{45CA278F-5131-4E07-B6CE-5BDE8F2504DD}" type="parTrans" cxnId="{72513792-3D64-4FCB-B6A1-9FF6850DE3AC}">
      <dgm:prSet/>
      <dgm:spPr>
        <a:xfrm rot="8771087">
          <a:off x="2446152" y="2479292"/>
          <a:ext cx="477548" cy="32519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477548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gm:t>
    </dgm:pt>
    <dgm:pt modelId="{8EA9D0CD-B068-4EAC-8F60-76D14BD108D2}" type="sibTrans" cxnId="{72513792-3D64-4FCB-B6A1-9FF6850DE3AC}">
      <dgm:prSet/>
      <dgm:spPr/>
      <dgm:t>
        <a:bodyPr/>
        <a:lstStyle/>
        <a:p>
          <a:endParaRPr lang="ru-RU"/>
        </a:p>
      </dgm:t>
    </dgm:pt>
    <dgm:pt modelId="{B80B6544-174E-4059-9CAC-387F17645E16}" type="pres">
      <dgm:prSet presAssocID="{972E5799-FA01-4A91-9A61-C0B2986D26BF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A77CA-C564-41AF-BA70-014967B32B32}" type="pres">
      <dgm:prSet presAssocID="{47271C84-D5EA-4AA1-A6AB-53B94340A71A}" presName="centerShape" presStyleLbl="node0" presStyleIdx="0" presStyleCnt="1" custLinFactNeighborX="1267" custLinFactNeighborY="-4853"/>
      <dgm:spPr/>
      <dgm:t>
        <a:bodyPr/>
        <a:lstStyle/>
        <a:p>
          <a:endParaRPr lang="ru-RU"/>
        </a:p>
      </dgm:t>
    </dgm:pt>
    <dgm:pt modelId="{F1E0ABC9-2D44-481B-9727-4497954D7D3B}" type="pres">
      <dgm:prSet presAssocID="{A73B3EF7-FF87-488C-89A6-FAD7A6634E24}" presName="Name9" presStyleLbl="parChTrans1D2" presStyleIdx="0" presStyleCnt="6"/>
      <dgm:spPr/>
      <dgm:t>
        <a:bodyPr/>
        <a:lstStyle/>
        <a:p>
          <a:endParaRPr lang="ru-RU"/>
        </a:p>
      </dgm:t>
    </dgm:pt>
    <dgm:pt modelId="{E1BACB0B-35D5-43CE-8E7B-623BD9425D25}" type="pres">
      <dgm:prSet presAssocID="{A73B3EF7-FF87-488C-89A6-FAD7A6634E2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139F423-97EA-4A5A-B356-08E8B27499D7}" type="pres">
      <dgm:prSet presAssocID="{DAFB760A-1020-4972-950D-77951C364331}" presName="node" presStyleLbl="node1" presStyleIdx="0" presStyleCnt="6" custRadScaleRad="93927" custRadScaleInc="-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21C1-471E-4094-BBEC-B44F4B804C21}" type="pres">
      <dgm:prSet presAssocID="{B804D974-A73B-42B8-B8DB-6655482A807C}" presName="Name9" presStyleLbl="parChTrans1D2" presStyleIdx="1" presStyleCnt="6"/>
      <dgm:spPr/>
      <dgm:t>
        <a:bodyPr/>
        <a:lstStyle/>
        <a:p>
          <a:endParaRPr lang="ru-RU"/>
        </a:p>
      </dgm:t>
    </dgm:pt>
    <dgm:pt modelId="{6A8260F5-147C-44EA-92B9-E0664B620FEA}" type="pres">
      <dgm:prSet presAssocID="{B804D974-A73B-42B8-B8DB-6655482A807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D7ABFE9-29E3-4A18-B3F2-9148EB4E9CCB}" type="pres">
      <dgm:prSet presAssocID="{CA3176C3-3A93-4AF5-857B-FC891EFD2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E9A30-6C90-4138-BF79-E806FF1A17B5}" type="pres">
      <dgm:prSet presAssocID="{45CA278F-5131-4E07-B6CE-5BDE8F2504DD}" presName="Name9" presStyleLbl="parChTrans1D2" presStyleIdx="2" presStyleCnt="6"/>
      <dgm:spPr/>
      <dgm:t>
        <a:bodyPr/>
        <a:lstStyle/>
        <a:p>
          <a:endParaRPr lang="ru-RU"/>
        </a:p>
      </dgm:t>
    </dgm:pt>
    <dgm:pt modelId="{CD88A2E9-7ECC-4BFC-8059-CE7E088627E2}" type="pres">
      <dgm:prSet presAssocID="{45CA278F-5131-4E07-B6CE-5BDE8F2504D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2BCA34B-A27A-473A-92BD-B311A093C0BD}" type="pres">
      <dgm:prSet presAssocID="{605A03B8-0B8D-4BE5-AB22-C56445274FD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D6DA0-2A19-45E3-B5EF-9826C1CC2E24}" type="pres">
      <dgm:prSet presAssocID="{DC8E99BB-36C1-4DEB-A693-0F86DC0D3850}" presName="Name9" presStyleLbl="parChTrans1D2" presStyleIdx="3" presStyleCnt="6"/>
      <dgm:spPr/>
      <dgm:t>
        <a:bodyPr/>
        <a:lstStyle/>
        <a:p>
          <a:endParaRPr lang="ru-RU"/>
        </a:p>
      </dgm:t>
    </dgm:pt>
    <dgm:pt modelId="{46A95B0D-4F8B-4BAB-B0B8-E81E0941CF41}" type="pres">
      <dgm:prSet presAssocID="{DC8E99BB-36C1-4DEB-A693-0F86DC0D385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A9CB461-2A0A-45BA-B2C4-76C124FF8800}" type="pres">
      <dgm:prSet presAssocID="{11372DB3-A0AC-4D4A-986D-64CDA9F649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ACD72-F391-4A9E-A44D-8A05F8D763C2}" type="pres">
      <dgm:prSet presAssocID="{62A64E77-4C48-4698-B9FF-097F48E408B9}" presName="Name9" presStyleLbl="parChTrans1D2" presStyleIdx="4" presStyleCnt="6"/>
      <dgm:spPr/>
      <dgm:t>
        <a:bodyPr/>
        <a:lstStyle/>
        <a:p>
          <a:endParaRPr lang="ru-RU"/>
        </a:p>
      </dgm:t>
    </dgm:pt>
    <dgm:pt modelId="{3261FCBA-C6F9-45FC-99E7-7B19FFC64805}" type="pres">
      <dgm:prSet presAssocID="{62A64E77-4C48-4698-B9FF-097F48E408B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A2D4D09-8E37-4D31-9512-63FDF83446BB}" type="pres">
      <dgm:prSet presAssocID="{BD9C3284-74E3-457E-A5B6-82BA6ACE479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4F079-B69A-4BFA-BE1D-21452BDC7BC1}" type="pres">
      <dgm:prSet presAssocID="{E3C76102-D24E-4E11-A541-13874758AACB}" presName="Name9" presStyleLbl="parChTrans1D2" presStyleIdx="5" presStyleCnt="6"/>
      <dgm:spPr/>
      <dgm:t>
        <a:bodyPr/>
        <a:lstStyle/>
        <a:p>
          <a:endParaRPr lang="ru-RU"/>
        </a:p>
      </dgm:t>
    </dgm:pt>
    <dgm:pt modelId="{82BFFB5D-848A-48E8-A496-C600AA77E116}" type="pres">
      <dgm:prSet presAssocID="{E3C76102-D24E-4E11-A541-13874758AAC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1A4E01F-120C-4AC2-AA30-AFDECDFE1E47}" type="pres">
      <dgm:prSet presAssocID="{26BB1C85-B45B-4F55-99CB-3ED50749D5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13792-3D64-4FCB-B6A1-9FF6850DE3AC}" srcId="{47271C84-D5EA-4AA1-A6AB-53B94340A71A}" destId="{605A03B8-0B8D-4BE5-AB22-C56445274FD5}" srcOrd="2" destOrd="0" parTransId="{45CA278F-5131-4E07-B6CE-5BDE8F2504DD}" sibTransId="{8EA9D0CD-B068-4EAC-8F60-76D14BD108D2}"/>
    <dgm:cxn modelId="{49BDE916-34B3-4F25-81C0-82E7AA116F10}" srcId="{47271C84-D5EA-4AA1-A6AB-53B94340A71A}" destId="{DAFB760A-1020-4972-950D-77951C364331}" srcOrd="0" destOrd="0" parTransId="{A73B3EF7-FF87-488C-89A6-FAD7A6634E24}" sibTransId="{A4662D3B-3A65-4199-ADA2-816AC06D0491}"/>
    <dgm:cxn modelId="{EC0C662A-6B8C-4449-AC8F-66B9B45C3B89}" type="presOf" srcId="{B804D974-A73B-42B8-B8DB-6655482A807C}" destId="{69F121C1-471E-4094-BBEC-B44F4B804C21}" srcOrd="0" destOrd="0" presId="urn:microsoft.com/office/officeart/2005/8/layout/radial1"/>
    <dgm:cxn modelId="{31DED32D-5D67-49B9-972E-BF6E80C56870}" type="presOf" srcId="{45CA278F-5131-4E07-B6CE-5BDE8F2504DD}" destId="{E88E9A30-6C90-4138-BF79-E806FF1A17B5}" srcOrd="0" destOrd="0" presId="urn:microsoft.com/office/officeart/2005/8/layout/radial1"/>
    <dgm:cxn modelId="{97DBCE7C-DAD3-4AE7-BD67-1C760E2C45AA}" type="presOf" srcId="{DC8E99BB-36C1-4DEB-A693-0F86DC0D3850}" destId="{46A95B0D-4F8B-4BAB-B0B8-E81E0941CF41}" srcOrd="1" destOrd="0" presId="urn:microsoft.com/office/officeart/2005/8/layout/radial1"/>
    <dgm:cxn modelId="{962460A5-1841-4F4D-B011-93BA62220FAA}" type="presOf" srcId="{DAFB760A-1020-4972-950D-77951C364331}" destId="{7139F423-97EA-4A5A-B356-08E8B27499D7}" srcOrd="0" destOrd="0" presId="urn:microsoft.com/office/officeart/2005/8/layout/radial1"/>
    <dgm:cxn modelId="{993872E6-18B5-450B-BC97-6E9C25BDC371}" srcId="{47271C84-D5EA-4AA1-A6AB-53B94340A71A}" destId="{BD9C3284-74E3-457E-A5B6-82BA6ACE4799}" srcOrd="4" destOrd="0" parTransId="{62A64E77-4C48-4698-B9FF-097F48E408B9}" sibTransId="{617FA9EC-E788-4087-97C0-E158C998C33B}"/>
    <dgm:cxn modelId="{0E6F4CF5-1BF0-45E5-B877-969AA0CC5AB6}" type="presOf" srcId="{26BB1C85-B45B-4F55-99CB-3ED50749D54F}" destId="{81A4E01F-120C-4AC2-AA30-AFDECDFE1E47}" srcOrd="0" destOrd="0" presId="urn:microsoft.com/office/officeart/2005/8/layout/radial1"/>
    <dgm:cxn modelId="{0CD2258D-545E-4781-B67C-F327B60777C0}" type="presOf" srcId="{47271C84-D5EA-4AA1-A6AB-53B94340A71A}" destId="{D8DA77CA-C564-41AF-BA70-014967B32B32}" srcOrd="0" destOrd="0" presId="urn:microsoft.com/office/officeart/2005/8/layout/radial1"/>
    <dgm:cxn modelId="{24A30215-F60D-451B-9495-265BF4D12A8D}" type="presOf" srcId="{A73B3EF7-FF87-488C-89A6-FAD7A6634E24}" destId="{F1E0ABC9-2D44-481B-9727-4497954D7D3B}" srcOrd="0" destOrd="0" presId="urn:microsoft.com/office/officeart/2005/8/layout/radial1"/>
    <dgm:cxn modelId="{3395756A-228F-43FC-ACEC-B9B4BB9F4EB3}" srcId="{DAFB760A-1020-4972-950D-77951C364331}" destId="{6BFAD41A-17FA-48D8-9DC8-5CF6635AD009}" srcOrd="0" destOrd="0" parTransId="{4A2211FD-79E3-464E-A686-39872F284155}" sibTransId="{D3364DF2-5133-4B5E-BD9B-B1F8CC79D8E6}"/>
    <dgm:cxn modelId="{72D36418-9F7B-495D-BCB5-04C18C73E6C5}" srcId="{47271C84-D5EA-4AA1-A6AB-53B94340A71A}" destId="{11372DB3-A0AC-4D4A-986D-64CDA9F649DA}" srcOrd="3" destOrd="0" parTransId="{DC8E99BB-36C1-4DEB-A693-0F86DC0D3850}" sibTransId="{3A3217D7-D1D5-4A0D-B5CC-E9FFE5B7AC0A}"/>
    <dgm:cxn modelId="{9877E838-0757-4450-846C-6A4564F066FC}" type="presOf" srcId="{62A64E77-4C48-4698-B9FF-097F48E408B9}" destId="{434ACD72-F391-4A9E-A44D-8A05F8D763C2}" srcOrd="0" destOrd="0" presId="urn:microsoft.com/office/officeart/2005/8/layout/radial1"/>
    <dgm:cxn modelId="{275CE278-C696-4E19-BD99-ADCB16F397BA}" type="presOf" srcId="{A73B3EF7-FF87-488C-89A6-FAD7A6634E24}" destId="{E1BACB0B-35D5-43CE-8E7B-623BD9425D25}" srcOrd="1" destOrd="0" presId="urn:microsoft.com/office/officeart/2005/8/layout/radial1"/>
    <dgm:cxn modelId="{5C12A313-0B0A-4FCA-9C37-AEF051B245BB}" type="presOf" srcId="{E3C76102-D24E-4E11-A541-13874758AACB}" destId="{7404F079-B69A-4BFA-BE1D-21452BDC7BC1}" srcOrd="0" destOrd="0" presId="urn:microsoft.com/office/officeart/2005/8/layout/radial1"/>
    <dgm:cxn modelId="{0452751C-B672-44F7-B612-42C727BBC806}" srcId="{47271C84-D5EA-4AA1-A6AB-53B94340A71A}" destId="{CA3176C3-3A93-4AF5-857B-FC891EFD2783}" srcOrd="1" destOrd="0" parTransId="{B804D974-A73B-42B8-B8DB-6655482A807C}" sibTransId="{74AA38E2-2096-4EDC-A779-5E6F9359C53D}"/>
    <dgm:cxn modelId="{2AAC3D1B-8050-42E9-BE04-869F0BF81143}" type="presOf" srcId="{11372DB3-A0AC-4D4A-986D-64CDA9F649DA}" destId="{EA9CB461-2A0A-45BA-B2C4-76C124FF8800}" srcOrd="0" destOrd="0" presId="urn:microsoft.com/office/officeart/2005/8/layout/radial1"/>
    <dgm:cxn modelId="{93043FFB-61A1-4FF9-8E7C-4D508780D319}" type="presOf" srcId="{605A03B8-0B8D-4BE5-AB22-C56445274FD5}" destId="{82BCA34B-A27A-473A-92BD-B311A093C0BD}" srcOrd="0" destOrd="0" presId="urn:microsoft.com/office/officeart/2005/8/layout/radial1"/>
    <dgm:cxn modelId="{8D910540-4D98-457D-88BA-EE267F81041D}" type="presOf" srcId="{B804D974-A73B-42B8-B8DB-6655482A807C}" destId="{6A8260F5-147C-44EA-92B9-E0664B620FEA}" srcOrd="1" destOrd="0" presId="urn:microsoft.com/office/officeart/2005/8/layout/radial1"/>
    <dgm:cxn modelId="{D21D49DB-240E-4F0A-9D26-6ADE8A95B0BC}" type="presOf" srcId="{62A64E77-4C48-4698-B9FF-097F48E408B9}" destId="{3261FCBA-C6F9-45FC-99E7-7B19FFC64805}" srcOrd="1" destOrd="0" presId="urn:microsoft.com/office/officeart/2005/8/layout/radial1"/>
    <dgm:cxn modelId="{67AEF22E-8F89-45D8-95D4-E6CE7360DE1F}" srcId="{972E5799-FA01-4A91-9A61-C0B2986D26BF}" destId="{47271C84-D5EA-4AA1-A6AB-53B94340A71A}" srcOrd="0" destOrd="0" parTransId="{8802F5C2-CB80-4A75-BFE2-9087D7A44A3A}" sibTransId="{C92C4A54-9658-4651-ACC8-0CEC76016342}"/>
    <dgm:cxn modelId="{6B3A55F9-DF3A-497A-8A03-3E432B255DB7}" type="presOf" srcId="{DC8E99BB-36C1-4DEB-A693-0F86DC0D3850}" destId="{E4AD6DA0-2A19-45E3-B5EF-9826C1CC2E24}" srcOrd="0" destOrd="0" presId="urn:microsoft.com/office/officeart/2005/8/layout/radial1"/>
    <dgm:cxn modelId="{472FEA60-3835-43B4-A4C7-F07C2AA9C902}" type="presOf" srcId="{E3C76102-D24E-4E11-A541-13874758AACB}" destId="{82BFFB5D-848A-48E8-A496-C600AA77E116}" srcOrd="1" destOrd="0" presId="urn:microsoft.com/office/officeart/2005/8/layout/radial1"/>
    <dgm:cxn modelId="{E6807B9F-B9B6-44E0-8D72-EB2576BA567D}" srcId="{47271C84-D5EA-4AA1-A6AB-53B94340A71A}" destId="{26BB1C85-B45B-4F55-99CB-3ED50749D54F}" srcOrd="5" destOrd="0" parTransId="{E3C76102-D24E-4E11-A541-13874758AACB}" sibTransId="{D28A74E1-DCD7-4C81-98EF-D3DCDF4D92D2}"/>
    <dgm:cxn modelId="{D5DBBE54-7CE9-405B-8415-8630F9E96353}" type="presOf" srcId="{45CA278F-5131-4E07-B6CE-5BDE8F2504DD}" destId="{CD88A2E9-7ECC-4BFC-8059-CE7E088627E2}" srcOrd="1" destOrd="0" presId="urn:microsoft.com/office/officeart/2005/8/layout/radial1"/>
    <dgm:cxn modelId="{A6760F6F-DDEA-4046-96A6-527D7417391A}" type="presOf" srcId="{972E5799-FA01-4A91-9A61-C0B2986D26BF}" destId="{B80B6544-174E-4059-9CAC-387F17645E16}" srcOrd="0" destOrd="0" presId="urn:microsoft.com/office/officeart/2005/8/layout/radial1"/>
    <dgm:cxn modelId="{CF66D384-3565-48A6-89C7-30EB3C8FF959}" type="presOf" srcId="{6BFAD41A-17FA-48D8-9DC8-5CF6635AD009}" destId="{7139F423-97EA-4A5A-B356-08E8B27499D7}" srcOrd="0" destOrd="1" presId="urn:microsoft.com/office/officeart/2005/8/layout/radial1"/>
    <dgm:cxn modelId="{677B881C-24CF-4258-A2EA-7C0C9865ED2D}" type="presOf" srcId="{BD9C3284-74E3-457E-A5B6-82BA6ACE4799}" destId="{1A2D4D09-8E37-4D31-9512-63FDF83446BB}" srcOrd="0" destOrd="0" presId="urn:microsoft.com/office/officeart/2005/8/layout/radial1"/>
    <dgm:cxn modelId="{B101262B-B82D-4EB0-90ED-77BB63610C28}" type="presOf" srcId="{CA3176C3-3A93-4AF5-857B-FC891EFD2783}" destId="{1D7ABFE9-29E3-4A18-B3F2-9148EB4E9CCB}" srcOrd="0" destOrd="0" presId="urn:microsoft.com/office/officeart/2005/8/layout/radial1"/>
    <dgm:cxn modelId="{F6C9AAB0-6235-4702-83CF-9C92F6B613E6}" type="presParOf" srcId="{B80B6544-174E-4059-9CAC-387F17645E16}" destId="{D8DA77CA-C564-41AF-BA70-014967B32B32}" srcOrd="0" destOrd="0" presId="urn:microsoft.com/office/officeart/2005/8/layout/radial1"/>
    <dgm:cxn modelId="{45249B6A-8AB7-4235-B137-AEFDFDDBBCCB}" type="presParOf" srcId="{B80B6544-174E-4059-9CAC-387F17645E16}" destId="{F1E0ABC9-2D44-481B-9727-4497954D7D3B}" srcOrd="1" destOrd="0" presId="urn:microsoft.com/office/officeart/2005/8/layout/radial1"/>
    <dgm:cxn modelId="{0A52DF6E-F3FD-4C3D-A7FC-DA5227FC119C}" type="presParOf" srcId="{F1E0ABC9-2D44-481B-9727-4497954D7D3B}" destId="{E1BACB0B-35D5-43CE-8E7B-623BD9425D25}" srcOrd="0" destOrd="0" presId="urn:microsoft.com/office/officeart/2005/8/layout/radial1"/>
    <dgm:cxn modelId="{1D00BF9C-048F-4855-987A-E1955BB8DDAF}" type="presParOf" srcId="{B80B6544-174E-4059-9CAC-387F17645E16}" destId="{7139F423-97EA-4A5A-B356-08E8B27499D7}" srcOrd="2" destOrd="0" presId="urn:microsoft.com/office/officeart/2005/8/layout/radial1"/>
    <dgm:cxn modelId="{520ED09C-9C6A-4F7C-8663-779DFE4121FE}" type="presParOf" srcId="{B80B6544-174E-4059-9CAC-387F17645E16}" destId="{69F121C1-471E-4094-BBEC-B44F4B804C21}" srcOrd="3" destOrd="0" presId="urn:microsoft.com/office/officeart/2005/8/layout/radial1"/>
    <dgm:cxn modelId="{F9E22A6D-987D-40C0-9E68-308CFE3A940B}" type="presParOf" srcId="{69F121C1-471E-4094-BBEC-B44F4B804C21}" destId="{6A8260F5-147C-44EA-92B9-E0664B620FEA}" srcOrd="0" destOrd="0" presId="urn:microsoft.com/office/officeart/2005/8/layout/radial1"/>
    <dgm:cxn modelId="{3C437997-B80A-4862-B505-852F60F9BBF8}" type="presParOf" srcId="{B80B6544-174E-4059-9CAC-387F17645E16}" destId="{1D7ABFE9-29E3-4A18-B3F2-9148EB4E9CCB}" srcOrd="4" destOrd="0" presId="urn:microsoft.com/office/officeart/2005/8/layout/radial1"/>
    <dgm:cxn modelId="{B405F43F-E19E-4FD8-AC79-D3302F399940}" type="presParOf" srcId="{B80B6544-174E-4059-9CAC-387F17645E16}" destId="{E88E9A30-6C90-4138-BF79-E806FF1A17B5}" srcOrd="5" destOrd="0" presId="urn:microsoft.com/office/officeart/2005/8/layout/radial1"/>
    <dgm:cxn modelId="{7ADE750B-022D-4010-AA37-9DD20BD2DE9D}" type="presParOf" srcId="{E88E9A30-6C90-4138-BF79-E806FF1A17B5}" destId="{CD88A2E9-7ECC-4BFC-8059-CE7E088627E2}" srcOrd="0" destOrd="0" presId="urn:microsoft.com/office/officeart/2005/8/layout/radial1"/>
    <dgm:cxn modelId="{F95C1CBD-144B-4B9A-BBC4-EF63CD986714}" type="presParOf" srcId="{B80B6544-174E-4059-9CAC-387F17645E16}" destId="{82BCA34B-A27A-473A-92BD-B311A093C0BD}" srcOrd="6" destOrd="0" presId="urn:microsoft.com/office/officeart/2005/8/layout/radial1"/>
    <dgm:cxn modelId="{D3E74C26-4346-429B-85AC-AE19833C3203}" type="presParOf" srcId="{B80B6544-174E-4059-9CAC-387F17645E16}" destId="{E4AD6DA0-2A19-45E3-B5EF-9826C1CC2E24}" srcOrd="7" destOrd="0" presId="urn:microsoft.com/office/officeart/2005/8/layout/radial1"/>
    <dgm:cxn modelId="{AE13154F-59F4-4622-8816-1CD0F4310B17}" type="presParOf" srcId="{E4AD6DA0-2A19-45E3-B5EF-9826C1CC2E24}" destId="{46A95B0D-4F8B-4BAB-B0B8-E81E0941CF41}" srcOrd="0" destOrd="0" presId="urn:microsoft.com/office/officeart/2005/8/layout/radial1"/>
    <dgm:cxn modelId="{076318DF-9A38-4F1D-B677-C4A6D003EABD}" type="presParOf" srcId="{B80B6544-174E-4059-9CAC-387F17645E16}" destId="{EA9CB461-2A0A-45BA-B2C4-76C124FF8800}" srcOrd="8" destOrd="0" presId="urn:microsoft.com/office/officeart/2005/8/layout/radial1"/>
    <dgm:cxn modelId="{80ABE98B-E682-4E27-8228-7CBD5D4B29D9}" type="presParOf" srcId="{B80B6544-174E-4059-9CAC-387F17645E16}" destId="{434ACD72-F391-4A9E-A44D-8A05F8D763C2}" srcOrd="9" destOrd="0" presId="urn:microsoft.com/office/officeart/2005/8/layout/radial1"/>
    <dgm:cxn modelId="{ECD54B80-2B53-4166-86AD-9FAAF56682BA}" type="presParOf" srcId="{434ACD72-F391-4A9E-A44D-8A05F8D763C2}" destId="{3261FCBA-C6F9-45FC-99E7-7B19FFC64805}" srcOrd="0" destOrd="0" presId="urn:microsoft.com/office/officeart/2005/8/layout/radial1"/>
    <dgm:cxn modelId="{93E21375-976D-476A-883E-A85E36DD1247}" type="presParOf" srcId="{B80B6544-174E-4059-9CAC-387F17645E16}" destId="{1A2D4D09-8E37-4D31-9512-63FDF83446BB}" srcOrd="10" destOrd="0" presId="urn:microsoft.com/office/officeart/2005/8/layout/radial1"/>
    <dgm:cxn modelId="{C0A83FC1-3EEF-4318-9E83-8DD3620E603C}" type="presParOf" srcId="{B80B6544-174E-4059-9CAC-387F17645E16}" destId="{7404F079-B69A-4BFA-BE1D-21452BDC7BC1}" srcOrd="11" destOrd="0" presId="urn:microsoft.com/office/officeart/2005/8/layout/radial1"/>
    <dgm:cxn modelId="{2FA96F9C-A7B5-4F84-AFF5-974AB3FC5069}" type="presParOf" srcId="{7404F079-B69A-4BFA-BE1D-21452BDC7BC1}" destId="{82BFFB5D-848A-48E8-A496-C600AA77E116}" srcOrd="0" destOrd="0" presId="urn:microsoft.com/office/officeart/2005/8/layout/radial1"/>
    <dgm:cxn modelId="{CD77E887-F783-473D-A965-7DBDC9751335}" type="presParOf" srcId="{B80B6544-174E-4059-9CAC-387F17645E16}" destId="{81A4E01F-120C-4AC2-AA30-AFDECDFE1E4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A77CA-C564-41AF-BA70-014967B32B32}">
      <dsp:nvSpPr>
        <dsp:cNvPr id="0" name=""/>
        <dsp:cNvSpPr/>
      </dsp:nvSpPr>
      <dsp:spPr>
        <a:xfrm>
          <a:off x="3118412" y="1179716"/>
          <a:ext cx="990626" cy="990626"/>
        </a:xfrm>
        <a:prstGeom prst="ellipse">
          <a:avLst/>
        </a:prstGeom>
        <a:solidFill>
          <a:srgbClr val="BF654C">
            <a:alpha val="8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FFFFFF"/>
              </a:solidFill>
              <a:latin typeface="Corbel"/>
              <a:ea typeface="+mn-ea"/>
              <a:cs typeface="+mn-cs"/>
            </a:rPr>
            <a:t>Затейники</a:t>
          </a:r>
          <a:endParaRPr lang="ru-RU" sz="12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3263486" y="1324790"/>
        <a:ext cx="700478" cy="700478"/>
      </dsp:txXfrm>
    </dsp:sp>
    <dsp:sp modelId="{F1E0ABC9-2D44-481B-9727-4497954D7D3B}">
      <dsp:nvSpPr>
        <dsp:cNvPr id="0" name=""/>
        <dsp:cNvSpPr/>
      </dsp:nvSpPr>
      <dsp:spPr>
        <a:xfrm rot="16074498">
          <a:off x="3545784" y="1119522"/>
          <a:ext cx="96213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115855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 rot="10800000">
        <a:off x="3591575" y="1134461"/>
        <a:ext cx="0" cy="0"/>
      </dsp:txXfrm>
    </dsp:sp>
    <dsp:sp modelId="{7139F423-97EA-4A5A-B356-08E8B27499D7}">
      <dsp:nvSpPr>
        <dsp:cNvPr id="0" name=""/>
        <dsp:cNvSpPr/>
      </dsp:nvSpPr>
      <dsp:spPr>
        <a:xfrm>
          <a:off x="3078744" y="93599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игры</a:t>
          </a:r>
          <a:endParaRPr lang="ru-RU" sz="18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3223818" y="238673"/>
        <a:ext cx="700478" cy="700478"/>
      </dsp:txXfrm>
    </dsp:sp>
    <dsp:sp modelId="{69F121C1-471E-4094-BBEC-B44F4B804C21}">
      <dsp:nvSpPr>
        <dsp:cNvPr id="0" name=""/>
        <dsp:cNvSpPr/>
      </dsp:nvSpPr>
      <dsp:spPr>
        <a:xfrm rot="12259515">
          <a:off x="2903512" y="1402759"/>
          <a:ext cx="270897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328776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 rot="10800000">
        <a:off x="3042342" y="1424167"/>
        <a:ext cx="0" cy="0"/>
      </dsp:txXfrm>
    </dsp:sp>
    <dsp:sp modelId="{1D7ABFE9-29E3-4A18-B3F2-9148EB4E9CCB}">
      <dsp:nvSpPr>
        <dsp:cNvPr id="0" name=""/>
        <dsp:cNvSpPr/>
      </dsp:nvSpPr>
      <dsp:spPr>
        <a:xfrm>
          <a:off x="1968884" y="660073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8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юмор</a:t>
          </a:r>
          <a:endParaRPr lang="ru-RU" sz="2000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2113958" y="805147"/>
        <a:ext cx="700478" cy="700478"/>
      </dsp:txXfrm>
    </dsp:sp>
    <dsp:sp modelId="{E88E9A30-6C90-4138-BF79-E806FF1A17B5}">
      <dsp:nvSpPr>
        <dsp:cNvPr id="0" name=""/>
        <dsp:cNvSpPr/>
      </dsp:nvSpPr>
      <dsp:spPr>
        <a:xfrm rot="8771087">
          <a:off x="2842485" y="2047573"/>
          <a:ext cx="392952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477548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 rot="10800000">
        <a:off x="3052590" y="2062715"/>
        <a:ext cx="0" cy="0"/>
      </dsp:txXfrm>
    </dsp:sp>
    <dsp:sp modelId="{82BCA34B-A27A-473A-92BD-B311A093C0BD}">
      <dsp:nvSpPr>
        <dsp:cNvPr id="0" name=""/>
        <dsp:cNvSpPr/>
      </dsp:nvSpPr>
      <dsp:spPr>
        <a:xfrm>
          <a:off x="1968884" y="1949700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16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FFFF"/>
              </a:solidFill>
              <a:latin typeface="Corbel"/>
              <a:ea typeface="+mn-ea"/>
              <a:cs typeface="+mn-cs"/>
            </a:rPr>
            <a:t>фантазия</a:t>
          </a:r>
          <a:endParaRPr lang="ru-RU" sz="14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2113958" y="2094774"/>
        <a:ext cx="700478" cy="700478"/>
      </dsp:txXfrm>
    </dsp:sp>
    <dsp:sp modelId="{E4AD6DA0-2A19-45E3-B5EF-9826C1CC2E24}">
      <dsp:nvSpPr>
        <dsp:cNvPr id="0" name=""/>
        <dsp:cNvSpPr/>
      </dsp:nvSpPr>
      <dsp:spPr>
        <a:xfrm rot="5479391">
          <a:off x="3385112" y="2369979"/>
          <a:ext cx="424548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516059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 rot="10800000">
        <a:off x="3608241" y="2372062"/>
        <a:ext cx="0" cy="0"/>
      </dsp:txXfrm>
    </dsp:sp>
    <dsp:sp modelId="{EA9CB461-2A0A-45BA-B2C4-76C124FF8800}">
      <dsp:nvSpPr>
        <dsp:cNvPr id="0" name=""/>
        <dsp:cNvSpPr/>
      </dsp:nvSpPr>
      <dsp:spPr>
        <a:xfrm>
          <a:off x="3085733" y="2594513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24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latin typeface="Corbel"/>
              <a:ea typeface="+mn-ea"/>
              <a:cs typeface="+mn-cs"/>
            </a:rPr>
            <a:t>страх</a:t>
          </a:r>
          <a:endParaRPr lang="ru-RU" sz="18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3230807" y="2739587"/>
        <a:ext cx="700478" cy="700478"/>
      </dsp:txXfrm>
    </dsp:sp>
    <dsp:sp modelId="{434ACD72-F391-4A9E-A44D-8A05F8D763C2}">
      <dsp:nvSpPr>
        <dsp:cNvPr id="0" name=""/>
        <dsp:cNvSpPr/>
      </dsp:nvSpPr>
      <dsp:spPr>
        <a:xfrm rot="2122956">
          <a:off x="3986237" y="2047573"/>
          <a:ext cx="339148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411966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>
        <a:off x="4153807" y="2048199"/>
        <a:ext cx="0" cy="0"/>
      </dsp:txXfrm>
    </dsp:sp>
    <dsp:sp modelId="{1A2D4D09-8E37-4D31-9512-63FDF83446BB}">
      <dsp:nvSpPr>
        <dsp:cNvPr id="0" name=""/>
        <dsp:cNvSpPr/>
      </dsp:nvSpPr>
      <dsp:spPr>
        <a:xfrm>
          <a:off x="4202583" y="1949700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32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FFFF"/>
              </a:solidFill>
              <a:latin typeface="Corbel"/>
              <a:ea typeface="+mn-ea"/>
              <a:cs typeface="+mn-cs"/>
            </a:rPr>
            <a:t>Три поросёнка</a:t>
          </a:r>
          <a:endParaRPr lang="ru-RU" sz="14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4347657" y="2094774"/>
        <a:ext cx="700478" cy="700478"/>
      </dsp:txXfrm>
    </dsp:sp>
    <dsp:sp modelId="{7404F079-B69A-4BFA-BE1D-21452BDC7BC1}">
      <dsp:nvSpPr>
        <dsp:cNvPr id="0" name=""/>
        <dsp:cNvSpPr/>
      </dsp:nvSpPr>
      <dsp:spPr>
        <a:xfrm rot="20063498">
          <a:off x="4049989" y="1402759"/>
          <a:ext cx="211643" cy="24896"/>
        </a:xfrm>
        <a:custGeom>
          <a:avLst/>
          <a:gdLst/>
          <a:ahLst/>
          <a:cxnLst/>
          <a:rect l="0" t="0" r="0" b="0"/>
          <a:pathLst>
            <a:path>
              <a:moveTo>
                <a:pt x="0" y="16259"/>
              </a:moveTo>
              <a:lnTo>
                <a:pt x="256551" y="16259"/>
              </a:lnTo>
            </a:path>
          </a:pathLst>
        </a:custGeom>
        <a:noFill/>
        <a:ln w="25400" cap="flat" cmpd="sng" algn="ctr">
          <a:solidFill>
            <a:srgbClr val="BF654C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ED46B">
                <a:hueOff val="0"/>
                <a:satOff val="0"/>
                <a:lumOff val="0"/>
                <a:alphaOff val="0"/>
              </a:srgbClr>
            </a:solidFill>
            <a:latin typeface="Corbel"/>
            <a:ea typeface="+mn-ea"/>
            <a:cs typeface="+mn-cs"/>
          </a:endParaRPr>
        </a:p>
      </dsp:txBody>
      <dsp:txXfrm>
        <a:off x="4148753" y="1412724"/>
        <a:ext cx="0" cy="0"/>
      </dsp:txXfrm>
    </dsp:sp>
    <dsp:sp modelId="{81A4E01F-120C-4AC2-AA30-AFDECDFE1E47}">
      <dsp:nvSpPr>
        <dsp:cNvPr id="0" name=""/>
        <dsp:cNvSpPr/>
      </dsp:nvSpPr>
      <dsp:spPr>
        <a:xfrm>
          <a:off x="4202583" y="660073"/>
          <a:ext cx="990626" cy="990626"/>
        </a:xfrm>
        <a:prstGeom prst="ellipse">
          <a:avLst/>
        </a:prstGeom>
        <a:solidFill>
          <a:srgbClr val="BF654C">
            <a:alpha val="90000"/>
            <a:hueOff val="0"/>
            <a:satOff val="0"/>
            <a:lumOff val="0"/>
            <a:alphaOff val="-40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FFFFFF"/>
              </a:solidFill>
              <a:latin typeface="Corbel"/>
              <a:ea typeface="+mn-ea"/>
              <a:cs typeface="+mn-cs"/>
            </a:rPr>
            <a:t>домик</a:t>
          </a:r>
          <a:endParaRPr lang="ru-RU" sz="1800" b="1" kern="1200" dirty="0">
            <a:solidFill>
              <a:srgbClr val="FFFFFF"/>
            </a:solidFill>
            <a:latin typeface="Corbel"/>
            <a:ea typeface="+mn-ea"/>
            <a:cs typeface="+mn-cs"/>
          </a:endParaRPr>
        </a:p>
      </dsp:txBody>
      <dsp:txXfrm>
        <a:off x="4347657" y="805147"/>
        <a:ext cx="700478" cy="700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093" y="170080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как одно из направлений функциональной грамотности младших школьников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" y="3612429"/>
            <a:ext cx="4283968" cy="28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24943"/>
            <a:ext cx="7300333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чтение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Информация_3_Страница_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3111"/>
            <a:ext cx="5688632" cy="67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9"/>
            <a:ext cx="7732381" cy="403244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определенные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приёмы работы с текстом, группы действий и операций, применяемых для полноценного освоения содержания текста на каждом этапе чтения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1.Стратегия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предтекстовой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Стратегия  текстовой деятельности.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Стратегия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послетекстовой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чтения - это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-Постановка цели и задач чтения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-актуализация предшествующих знаний, понятий и словаря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-формирование установки на чтение с помощью вопросов или заданий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-мотивирование читателя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включение механизма антиципации - прогнозирования содержания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Приёмы: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Мозговой штурм»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Глоссарий»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Ориентиры предвосхищения»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Батарея вопросов»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Предваряющие вопросы»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Рассечение вопроса»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Алфавит за круглым столом»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Соревнуемся с писателем»</a:t>
            </a:r>
            <a:endParaRPr lang="ru-RU" sz="2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1.Стратегия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1" cy="525658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-Выдвижение  гипотезы о содержании текста, её подтверждение/ отклонение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-размышление во время чтения о том, что и как я читаю,  насколько хорошо понимаю прочитанное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Принципы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-Остановка деятельности, размышление вслух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-прогноз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-установление разнообразных и разнонаправленных связей и отношений в ходе развития сюжета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-ведение записей ( с рубрикацией или кластеризацией)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Приёмы: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«Чтение про себя с вопросами»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«Чтение про себя с остановками»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«Чтение про себя с пометками»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«Дневник двойных записей»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Фишбон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рыбья кость» (Ёлочка)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«Мышление под прямым углом»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«Дерево предсказаний»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2.Стратегия текстовой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72816"/>
            <a:ext cx="8208911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-применение, использование материала в самых различных ситуациях, формах, сферах.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-включение его в другую, более масштабную деятельность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Приёмы: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«Вопросы после текста»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«Проверочный лист»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«Тайм-аут»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«Отношение между вопросом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ответом»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«Кубик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Блума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3.Стратегия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300333" cy="4569371"/>
          </a:xfrm>
        </p:spPr>
        <p:txBody>
          <a:bodyPr>
            <a:normAutofit/>
          </a:bodyPr>
          <a:lstStyle/>
          <a:p>
            <a:pPr marL="0" lvl="0" indent="2286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«Чтение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пометами»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endParaRPr lang="ru-RU" sz="2800" b="1" dirty="0" smtClean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b="1" dirty="0" smtClean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V" – это я знаю</a:t>
            </a:r>
            <a:endParaRPr lang="ru-RU" sz="28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"+" – это новое для меня</a:t>
            </a:r>
            <a:endParaRPr lang="ru-RU" sz="28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"-" – я думаю иначе</a:t>
            </a:r>
            <a:endParaRPr lang="ru-RU" sz="28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"?" – необходимо разъяснение</a:t>
            </a:r>
            <a:endParaRPr lang="ru-RU" sz="28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28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"!!" – это меня очень заинтересовало</a:t>
            </a:r>
            <a:endParaRPr lang="ru-RU" sz="28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активного чтения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79124"/>
              </p:ext>
            </p:extLst>
          </p:nvPr>
        </p:nvGraphicFramePr>
        <p:xfrm>
          <a:off x="683568" y="1700808"/>
          <a:ext cx="7848872" cy="501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0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Тонкие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9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Кто...? Что...?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Когда...? Может...?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Будет...? Могли...?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звать...?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Было ли...?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Согласны ли вы...?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Верно ли...?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Дайте три объяснения: почему?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Объясните: почему...?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Почему вы думаете...?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Почему вы считаете...?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чем различие...?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Предположите: что будет, если...?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Что, если...?</a:t>
                      </a:r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«Тонкие и толстые вопросы»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1698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3200" dirty="0" smtClean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стадия - вызов. </a:t>
            </a:r>
            <a:endParaRPr lang="ru-RU" sz="32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698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32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стадия - осмысление. </a:t>
            </a:r>
            <a:endParaRPr lang="ru-RU" sz="32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698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ru-RU" sz="3200" dirty="0">
                <a:solidFill>
                  <a:srgbClr val="ECAFB0">
                    <a:lumMod val="10000"/>
                  </a:srgb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 стадия - рефлексия. </a:t>
            </a:r>
            <a:endParaRPr lang="ru-RU" sz="3200" dirty="0">
              <a:solidFill>
                <a:srgbClr val="ECAFB0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«Чтение с остановками»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 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«Ассоциация»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Учащимся предлагается прочитать тему урока и ответить на вопрос: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 чем может пойти речь на уроке?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Какая ассоциация у вас возникает, когда вы слышите словосочетание: «----»?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	Учащиеся перечисляют все возникшие ассоциации, которые учитель также записывает на листе бумаги или доске 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активизации ранее полученных знаний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3" cy="500141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 «Ключевые слова»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Составить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предложение или мини-рассказ из предлагаемых слов.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«Да – нет»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связывать разрозненные факты в единую картину;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систематизировать уже имеющуюся информацию;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слушать и слышать соучеников.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Читательская грамотность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способность к чтению и пониманию учебных текстов, умение извлекать информацию из текста, интерпретировать и использовать её при решении учебных, учебно-практических задач и в повседневной жизни.</a:t>
            </a:r>
            <a:endParaRPr lang="ru-RU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читательская грамотность?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3136665_5f8350820d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013176"/>
            <a:ext cx="2130556" cy="14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00808"/>
            <a:ext cx="7408333" cy="345069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 «Составление кластера»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графической организации учебного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0414263"/>
              </p:ext>
            </p:extLst>
          </p:nvPr>
        </p:nvGraphicFramePr>
        <p:xfrm>
          <a:off x="1043608" y="2564904"/>
          <a:ext cx="7162094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2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доске   написаны верные и неправильные цитаты, ученики должны прочитать и поставить знак “+” там, где они считают, что высказывание правильное и знак “-” там,  где по их мнению оно неверно.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«Перепутанные логические цепочки»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3" y="1916832"/>
            <a:ext cx="7452817" cy="43204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 «</a:t>
            </a:r>
            <a:r>
              <a:rPr lang="ru-RU" u="sng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Синквейн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10"/>
              </a:lnSpc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Ландыш.</a:t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Зеленый, свежий.</a:t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Растет, цветет, пахнет.</a:t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Красивый весенний цветок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   Растение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r>
              <a:rPr lang="ru-RU" sz="4400" dirty="0" smtClean="0">
                <a:solidFill>
                  <a:srgbClr val="000000"/>
                </a:solidFill>
              </a:rPr>
              <a:t> </a:t>
            </a:r>
            <a:endParaRPr lang="ru-RU" sz="20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Приёмы, требующие творчества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«Знаю - хочу узнать - узнал»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885842"/>
              </p:ext>
            </p:extLst>
          </p:nvPr>
        </p:nvGraphicFramePr>
        <p:xfrm>
          <a:off x="899592" y="2852936"/>
          <a:ext cx="7408863" cy="1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391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знаю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хочу узнать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я узнал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177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Читательская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грамотность – одно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 направлений формирования функциональной грамотности. В свою очередь, формирование функциональной грамотности –это сложный, многосторонний, длительный процесс. Достичь нужных результатов можно лишь умело, грамотно сочетая различные  современные образовательные  педагогические технологии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sz="23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ОВЛАДЕНИЕ</a:t>
            </a:r>
            <a:r>
              <a:rPr lang="ru-RU" sz="2300" b="1" kern="0" dirty="0">
                <a:solidFill>
                  <a:srgbClr val="5D4BC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= </a:t>
            </a:r>
            <a:br>
              <a:rPr lang="ru-RU" sz="2300" b="1" kern="0" dirty="0">
                <a:solidFill>
                  <a:srgbClr val="5D4BC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300" b="1" kern="0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УСВОЕНИЕ</a:t>
            </a:r>
            <a:r>
              <a:rPr lang="ru-RU" sz="2300" b="1" kern="0" dirty="0">
                <a:solidFill>
                  <a:srgbClr val="5D4BC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+ </a:t>
            </a:r>
            <a:r>
              <a:rPr lang="ru-RU" sz="23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ПРИМЕНЕНИЕ ЗНАНИЙ НА ПРАКТИКЕ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 fontScale="9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Формула успеха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kern="0" dirty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>
          <a:xfrm flipH="1">
            <a:off x="2339752" y="2276872"/>
            <a:ext cx="3816423" cy="42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«Бессмысленно говорить, что мы учим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на самом деле мы должны учить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текст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обучение чтению, как мы обычно его трактуем, это только одно звено, только необходимое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словие обучению процессу понимания»</a:t>
            </a:r>
          </a:p>
          <a:p>
            <a:pPr marL="0" indent="0" algn="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А.А.Леонтьев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0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1.Понимание прочитанного, рефлексию (раздумья о  содержании или структуре текста, перенос их на себя, сферу личного сознания);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2.Использование информации прочитанного (использование человеком содержания текста в разных ситуациях деятельности и общения, для участия в жизни общества).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8136904" cy="4248472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такое качество чтения, при котором достигается понимание информационной, смысловой и идейной сторон произведения.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смыслового чтения - максимально точно и полно понять содержание текста, уловить все детали и практически осмыслить извлеченную информацию. Когда ребенок владеет смысловым чтением, то у него развивается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и, как следующая важная ступень развития, речь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920879" cy="4176464"/>
          </a:xfrm>
        </p:spPr>
        <p:txBody>
          <a:bodyPr>
            <a:normAutofit fontScale="85000"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просмотровое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изучающее;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рефлексивное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различных видов чтения приучит ребёнка не механически извлекать информацию ради самой информации, а целенаправленно её отбирать, перерабатывать и применять полученные знания.</a:t>
            </a:r>
            <a:endParaRPr lang="ru-RU" sz="3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смыслового чтения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атьяна\Desktop\im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340769"/>
            <a:ext cx="2448272" cy="2582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420888"/>
            <a:ext cx="7884864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Просмотровое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Информация_3_Страница_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80" y="188640"/>
            <a:ext cx="625724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чтение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Информация_3_Страница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05033" cy="66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7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Изучающее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чтение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В мире информации_МАКЕТ В ПЕЧАТЬ_1 класс_тетрадь_Страница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4"/>
          <a:stretch>
            <a:fillRect/>
          </a:stretch>
        </p:blipFill>
        <p:spPr bwMode="auto">
          <a:xfrm>
            <a:off x="3041197" y="-243408"/>
            <a:ext cx="6133844" cy="56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В мире информации_МАКЕТ В ПЕЧАТЬ_1 класс_тетрадь_Страница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6"/>
          <a:stretch>
            <a:fillRect/>
          </a:stretch>
        </p:blipFill>
        <p:spPr bwMode="auto">
          <a:xfrm>
            <a:off x="251520" y="5180070"/>
            <a:ext cx="4119217" cy="168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842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Читательская грамотность как одно из направлений функциональной грамотности младших школьников</vt:lpstr>
      <vt:lpstr>Что такое читательская грамотность?</vt:lpstr>
      <vt:lpstr>Презентация PowerPoint</vt:lpstr>
      <vt:lpstr>Читательская грамотность включает: </vt:lpstr>
      <vt:lpstr>Смысловое чтение</vt:lpstr>
      <vt:lpstr>Виды смыслового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Стратегии чтения - это</vt:lpstr>
      <vt:lpstr>1.Стратегия предтекстовой деятельности </vt:lpstr>
      <vt:lpstr>2.Стратегия текстовой  деятельности</vt:lpstr>
      <vt:lpstr>3.Стратегия послетекстовой деятельности</vt:lpstr>
      <vt:lpstr>Приёмы активного чтения</vt:lpstr>
      <vt:lpstr>Приём «Тонкие и толстые вопросы»</vt:lpstr>
      <vt:lpstr>Приём «Чтение с остановками»</vt:lpstr>
      <vt:lpstr>Приём активизации ранее полученных знаний</vt:lpstr>
      <vt:lpstr>Презентация PowerPoint</vt:lpstr>
      <vt:lpstr>Приём графической организации учебного материала</vt:lpstr>
      <vt:lpstr>Приём «Перепутанные логические цепочки»</vt:lpstr>
      <vt:lpstr>Приёмы, требующие творчества </vt:lpstr>
      <vt:lpstr>Приём «Знаю - хочу узнать - узнал»</vt:lpstr>
      <vt:lpstr>  Формула успеха  </vt:lpstr>
      <vt:lpstr>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</dc:title>
  <dc:creator>PC</dc:creator>
  <cp:lastModifiedBy>К-</cp:lastModifiedBy>
  <cp:revision>54</cp:revision>
  <dcterms:created xsi:type="dcterms:W3CDTF">2020-11-19T15:08:53Z</dcterms:created>
  <dcterms:modified xsi:type="dcterms:W3CDTF">2022-01-29T12:39:04Z</dcterms:modified>
</cp:coreProperties>
</file>